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67DEB-4940-EC7E-809A-7040CD5F6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125C61-EEDA-2031-158F-195D9C412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8653B6-6854-2BD3-D85B-B83113832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FAF198-C1C7-051B-36E5-653B52F9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C614D5-6121-7D64-AD6A-44DB2486F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5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207CD-B9D6-C75C-101B-FDCB93CAE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2C4A73-C93A-5386-3560-BA39AAD77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7D54FE-AE16-BD85-C0EA-FC96F6A5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950E89-9412-2DC0-A7BA-A423740EE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A2424C-24E9-4E9B-B7E7-6E9F41F4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9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44AEDE-94E8-3C46-A558-AAF4713219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990EED-21EA-88AD-7D84-D3A4C1010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AAB728-97AA-0FA0-87FF-6A4F98FB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671D67-CB87-37F3-84AD-6B399A45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962130-78CF-C561-6E1A-ACDA51FA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85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2FA972-3B3B-F9DB-0405-24D1FCEE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6219AA-59D4-B297-DC16-DD75A0C98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9F5A3D-B906-3163-A441-E7D1CC0D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10EA2-094D-3170-38CE-79EB6BA2B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ADCC9-2AF0-9926-8856-DEAAA791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4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3FCE5F-6982-8677-8AF0-81F8E107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C1E804-9723-E493-044B-EA8D2496C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1FE3E-CB56-418B-DCB3-F52FE80A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4E519D-94AC-2523-1DFB-E0808CF7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B3A5A7-C2A2-E731-7681-55FFDDC9A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82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C5B1D-56A8-9CD0-C6AD-0413EFCF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054B64-F39F-AF5F-F42A-1D9DF823E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EEB7DD-03CD-4B4C-E7AF-9DDE9F007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430669-C51F-7FB1-69E9-56A9B061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F05893-11FE-ECCE-D1DB-F0A07C2D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EAD1FF-6DB7-DCDF-6A18-4FE96EF26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8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8901C1-730D-454E-5679-F5D9592CB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BB15B5-4270-42EB-C821-357567050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AF13E1-C756-4504-F4DC-7ACA58BC4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7C98AAA-E6AD-1981-F1B5-61C45E883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E07ECA-8E8E-DCCF-5294-18CA252DA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7EC73E-A156-AB61-A7F3-F71BE0A1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5E081F-27CD-9A8D-2045-BD36187D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C6C20C-42C5-9A78-C458-DF2D0630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06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8DDA7E-4728-D69F-4B8A-63EBB441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1FA750-C334-1086-3739-0D5DC76B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A78507-C730-14CA-ECED-66D196EB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2147A1-6612-66CE-0669-E059E188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85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9ABD799-22A2-E336-58A1-1E237D24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577600-287C-EF4C-6D3E-CA0054E4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3E0FC8-621B-43DE-9C6D-A952F0F85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48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952851-C383-15F5-242B-A34DFDE8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D9DE34-41D6-DCA3-9DFA-05712E858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415572-997B-09D8-AB3B-88C644686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70C078-E245-E812-E3F5-F18F3FE6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4DCB8D-718A-F922-A570-29D0395FE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FE0B72-107F-99B2-C488-DB666F4E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57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E8FF5-0E4C-2E92-9E2F-EB977AC00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3999E64-9A0E-D46C-E46B-3D2C06C9F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262CBD-4318-5A40-6314-8B348531E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C8B22B-A96A-607A-7214-1CD1E47A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75C4E8-0415-5000-EC76-F0D9B673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373A04-7955-AB8A-2B80-0C800366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7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B58313-B43D-C4EA-8DF0-35E26D352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E2258D-9602-9B1D-F36F-829860551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BE9DF7-B369-174D-60D3-C016F44BE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73F50-DB88-431A-81FB-92DE8E8C3923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51E622-ED63-6F71-6981-7857B8A7D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28327D-2C1C-9303-EEF9-D1B677A43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32F7EA-4858-4371-8C51-EF42140D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8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FD676D-7344-8773-D2E7-BFC02AFAEFB8}"/>
              </a:ext>
            </a:extLst>
          </p:cNvPr>
          <p:cNvSpPr txBox="1"/>
          <p:nvPr/>
        </p:nvSpPr>
        <p:spPr>
          <a:xfrm>
            <a:off x="422910" y="4818861"/>
            <a:ext cx="1176908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https://us06web.zoom.us/webinar/register/WN_KqrN_1KmS5yE7VWoPGfNOw</a:t>
            </a:r>
            <a:endParaRPr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0979D69-5F8D-8351-99B9-E8D690520FF3}"/>
              </a:ext>
            </a:extLst>
          </p:cNvPr>
          <p:cNvSpPr txBox="1"/>
          <p:nvPr/>
        </p:nvSpPr>
        <p:spPr>
          <a:xfrm>
            <a:off x="573404" y="3989403"/>
            <a:ext cx="2844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ZOOM Link</a:t>
            </a:r>
            <a:endParaRPr kumimoji="1" lang="ja-JP" altLang="en-US" sz="3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57D247-B605-4025-334C-06CB201B1DEE}"/>
              </a:ext>
            </a:extLst>
          </p:cNvPr>
          <p:cNvSpPr txBox="1"/>
          <p:nvPr/>
        </p:nvSpPr>
        <p:spPr>
          <a:xfrm>
            <a:off x="676274" y="448329"/>
            <a:ext cx="118071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r>
              <a:rPr lang="ja-JP" altLang="en-US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年度　自動運転の国際ルール作りについてのシンポジウム </a:t>
            </a:r>
            <a:endParaRPr lang="en-US" altLang="ja-JP" sz="2800" b="1" i="0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～ロボットタクシーの実用化に向けた各国の現状と課題～</a:t>
            </a:r>
            <a:endParaRPr lang="ja-JP" alt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CD80B62-FB40-D684-C749-ED010BAB1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404" y="1780648"/>
            <a:ext cx="10704197" cy="504264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Symposium on International Rulemaking for Automated/Autonomous Connected Vehicles</a:t>
            </a:r>
            <a:r>
              <a:rPr kumimoji="1" lang="ja-JP" alt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kumimoji="1" lang="ja-JP" altLang="en-US" sz="32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3BFAFB2-4B83-CDD3-8475-6E95E9988414}"/>
              </a:ext>
            </a:extLst>
          </p:cNvPr>
          <p:cNvSpPr txBox="1"/>
          <p:nvPr/>
        </p:nvSpPr>
        <p:spPr>
          <a:xfrm>
            <a:off x="2226467" y="2638335"/>
            <a:ext cx="7398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こちらのサイトからご参加ください</a:t>
            </a:r>
          </a:p>
        </p:txBody>
      </p:sp>
    </p:spTree>
    <p:extLst>
      <p:ext uri="{BB962C8B-B14F-4D97-AF65-F5344CB8AC3E}">
        <p14:creationId xmlns:p14="http://schemas.microsoft.com/office/powerpoint/2010/main" val="229659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Symposium on International Rulemaking for Automated/Autonomous Connected Vehicles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N.Mori</dc:creator>
  <cp:lastModifiedBy>N.Mori</cp:lastModifiedBy>
  <cp:revision>1</cp:revision>
  <dcterms:created xsi:type="dcterms:W3CDTF">2025-04-18T03:57:40Z</dcterms:created>
  <dcterms:modified xsi:type="dcterms:W3CDTF">2025-04-18T03:58:02Z</dcterms:modified>
</cp:coreProperties>
</file>